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30"/>
  </p:notesMasterIdLst>
  <p:handoutMasterIdLst>
    <p:handoutMasterId r:id="rId31"/>
  </p:handoutMasterIdLst>
  <p:sldIdLst>
    <p:sldId id="258" r:id="rId13"/>
    <p:sldId id="259" r:id="rId14"/>
    <p:sldId id="263" r:id="rId15"/>
    <p:sldId id="262" r:id="rId16"/>
    <p:sldId id="264" r:id="rId17"/>
    <p:sldId id="265" r:id="rId18"/>
    <p:sldId id="266" r:id="rId19"/>
    <p:sldId id="275" r:id="rId20"/>
    <p:sldId id="277" r:id="rId21"/>
    <p:sldId id="274" r:id="rId22"/>
    <p:sldId id="276" r:id="rId23"/>
    <p:sldId id="273" r:id="rId24"/>
    <p:sldId id="272" r:id="rId25"/>
    <p:sldId id="271" r:id="rId26"/>
    <p:sldId id="278" r:id="rId27"/>
    <p:sldId id="269" r:id="rId28"/>
    <p:sldId id="27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Donald, Sarah (sm9dv)" initials="M(" lastIdx="1" clrIdx="0">
    <p:extLst>
      <p:ext uri="{19B8F6BF-5375-455C-9EA6-DF929625EA0E}">
        <p15:presenceInfo xmlns:p15="http://schemas.microsoft.com/office/powerpoint/2012/main" userId="S::sm9dv@virginia.edu::9e8bfd15-d485-472e-bdd9-a28a60bbc6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A79CD-8F04-0F2A-4D5C-49E829AD085F}" v="295" dt="2019-06-26T17:38:30.713"/>
    <p1510:client id="{4815B149-F7C2-9AAE-F690-3F2C3CB729B7}" v="268" dt="2019-06-26T14:52:24.992"/>
    <p1510:client id="{5FC78855-F917-CE17-0498-42784B83AE4E}" v="417" dt="2019-06-26T17:20:48.2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/>
    <p:restoredTop sz="93759"/>
  </p:normalViewPr>
  <p:slideViewPr>
    <p:cSldViewPr snapToGrid="0">
      <p:cViewPr varScale="1">
        <p:scale>
          <a:sx n="67" d="100"/>
          <a:sy n="67" d="100"/>
        </p:scale>
        <p:origin x="15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Sarah (sm9dv)" userId="S::sm9dv@virginia.edu::9e8bfd15-d485-472e-bdd9-a28a60bbc615" providerId="AD" clId="Web-{86043525-2426-7CBE-55E0-5A6C12F176B2}"/>
    <pc:docChg chg="addSld delSld modSld sldOrd">
      <pc:chgData name="McDonald, Sarah (sm9dv)" userId="S::sm9dv@virginia.edu::9e8bfd15-d485-472e-bdd9-a28a60bbc615" providerId="AD" clId="Web-{86043525-2426-7CBE-55E0-5A6C12F176B2}" dt="2019-06-26T00:29:11.994" v="84" actId="20577"/>
      <pc:docMkLst>
        <pc:docMk/>
      </pc:docMkLst>
      <pc:sldChg chg="modSp addCm">
        <pc:chgData name="McDonald, Sarah (sm9dv)" userId="S::sm9dv@virginia.edu::9e8bfd15-d485-472e-bdd9-a28a60bbc615" providerId="AD" clId="Web-{86043525-2426-7CBE-55E0-5A6C12F176B2}" dt="2019-06-26T00:29:11.994" v="84" actId="20577"/>
        <pc:sldMkLst>
          <pc:docMk/>
          <pc:sldMk cId="2380403942" sldId="264"/>
        </pc:sldMkLst>
        <pc:spChg chg="mod">
          <ac:chgData name="McDonald, Sarah (sm9dv)" userId="S::sm9dv@virginia.edu::9e8bfd15-d485-472e-bdd9-a28a60bbc615" providerId="AD" clId="Web-{86043525-2426-7CBE-55E0-5A6C12F176B2}" dt="2019-06-26T00:29:11.994" v="84" actId="20577"/>
          <ac:spMkLst>
            <pc:docMk/>
            <pc:sldMk cId="2380403942" sldId="264"/>
            <ac:spMk id="7" creationId="{8061F81C-F428-0F4B-8808-E367CE7AB594}"/>
          </ac:spMkLst>
        </pc:spChg>
      </pc:sldChg>
      <pc:sldChg chg="modSp">
        <pc:chgData name="McDonald, Sarah (sm9dv)" userId="S::sm9dv@virginia.edu::9e8bfd15-d485-472e-bdd9-a28a60bbc615" providerId="AD" clId="Web-{86043525-2426-7CBE-55E0-5A6C12F176B2}" dt="2019-06-26T00:09:02.683" v="23" actId="14100"/>
        <pc:sldMkLst>
          <pc:docMk/>
          <pc:sldMk cId="3398641871" sldId="265"/>
        </pc:sldMkLst>
        <pc:spChg chg="mod">
          <ac:chgData name="McDonald, Sarah (sm9dv)" userId="S::sm9dv@virginia.edu::9e8bfd15-d485-472e-bdd9-a28a60bbc615" providerId="AD" clId="Web-{86043525-2426-7CBE-55E0-5A6C12F176B2}" dt="2019-06-26T00:09:02.683" v="23" actId="14100"/>
          <ac:spMkLst>
            <pc:docMk/>
            <pc:sldMk cId="3398641871" sldId="265"/>
            <ac:spMk id="3" creationId="{00000000-0000-0000-0000-000000000000}"/>
          </ac:spMkLst>
        </pc:spChg>
      </pc:sldChg>
      <pc:sldChg chg="addSp delSp modSp">
        <pc:chgData name="McDonald, Sarah (sm9dv)" userId="S::sm9dv@virginia.edu::9e8bfd15-d485-472e-bdd9-a28a60bbc615" providerId="AD" clId="Web-{86043525-2426-7CBE-55E0-5A6C12F176B2}" dt="2019-06-25T23:53:39.984" v="20" actId="1076"/>
        <pc:sldMkLst>
          <pc:docMk/>
          <pc:sldMk cId="1494895500" sldId="267"/>
        </pc:sldMkLst>
        <pc:spChg chg="del">
          <ac:chgData name="McDonald, Sarah (sm9dv)" userId="S::sm9dv@virginia.edu::9e8bfd15-d485-472e-bdd9-a28a60bbc615" providerId="AD" clId="Web-{86043525-2426-7CBE-55E0-5A6C12F176B2}" dt="2019-06-25T23:50:28.857" v="0"/>
          <ac:spMkLst>
            <pc:docMk/>
            <pc:sldMk cId="1494895500" sldId="267"/>
            <ac:spMk id="3" creationId="{00000000-0000-0000-0000-000000000000}"/>
          </ac:spMkLst>
        </pc:spChg>
        <pc:picChg chg="add mod">
          <ac:chgData name="McDonald, Sarah (sm9dv)" userId="S::sm9dv@virginia.edu::9e8bfd15-d485-472e-bdd9-a28a60bbc615" providerId="AD" clId="Web-{86043525-2426-7CBE-55E0-5A6C12F176B2}" dt="2019-06-25T23:53:39.984" v="20" actId="1076"/>
          <ac:picMkLst>
            <pc:docMk/>
            <pc:sldMk cId="1494895500" sldId="267"/>
            <ac:picMk id="2" creationId="{47807014-1035-47FC-9035-0654F86D7517}"/>
          </ac:picMkLst>
        </pc:picChg>
      </pc:sldChg>
      <pc:sldChg chg="ord">
        <pc:chgData name="McDonald, Sarah (sm9dv)" userId="S::sm9dv@virginia.edu::9e8bfd15-d485-472e-bdd9-a28a60bbc615" providerId="AD" clId="Web-{86043525-2426-7CBE-55E0-5A6C12F176B2}" dt="2019-06-26T00:10:19.434" v="25"/>
        <pc:sldMkLst>
          <pc:docMk/>
          <pc:sldMk cId="1997590619" sldId="270"/>
        </pc:sldMkLst>
      </pc:sldChg>
      <pc:sldChg chg="addSp delSp modSp add replId">
        <pc:chgData name="McDonald, Sarah (sm9dv)" userId="S::sm9dv@virginia.edu::9e8bfd15-d485-472e-bdd9-a28a60bbc615" providerId="AD" clId="Web-{86043525-2426-7CBE-55E0-5A6C12F176B2}" dt="2019-06-25T23:53:32.687" v="18" actId="14100"/>
        <pc:sldMkLst>
          <pc:docMk/>
          <pc:sldMk cId="878762779" sldId="271"/>
        </pc:sldMkLst>
        <pc:picChg chg="del">
          <ac:chgData name="McDonald, Sarah (sm9dv)" userId="S::sm9dv@virginia.edu::9e8bfd15-d485-472e-bdd9-a28a60bbc615" providerId="AD" clId="Web-{86043525-2426-7CBE-55E0-5A6C12F176B2}" dt="2019-06-25T23:52:46.124" v="13"/>
          <ac:picMkLst>
            <pc:docMk/>
            <pc:sldMk cId="878762779" sldId="271"/>
            <ac:picMk id="2" creationId="{47807014-1035-47FC-9035-0654F86D7517}"/>
          </ac:picMkLst>
        </pc:picChg>
        <pc:picChg chg="add mod">
          <ac:chgData name="McDonald, Sarah (sm9dv)" userId="S::sm9dv@virginia.edu::9e8bfd15-d485-472e-bdd9-a28a60bbc615" providerId="AD" clId="Web-{86043525-2426-7CBE-55E0-5A6C12F176B2}" dt="2019-06-25T23:53:32.687" v="18" actId="14100"/>
          <ac:picMkLst>
            <pc:docMk/>
            <pc:sldMk cId="878762779" sldId="271"/>
            <ac:picMk id="3" creationId="{4A40922A-5C17-4DDF-AD30-30C324957A15}"/>
          </ac:picMkLst>
        </pc:picChg>
      </pc:sldChg>
      <pc:sldChg chg="new del">
        <pc:chgData name="McDonald, Sarah (sm9dv)" userId="S::sm9dv@virginia.edu::9e8bfd15-d485-472e-bdd9-a28a60bbc615" providerId="AD" clId="Web-{86043525-2426-7CBE-55E0-5A6C12F176B2}" dt="2019-06-25T23:52:41.937" v="11"/>
        <pc:sldMkLst>
          <pc:docMk/>
          <pc:sldMk cId="3971630861" sldId="271"/>
        </pc:sldMkLst>
      </pc:sldChg>
    </pc:docChg>
  </pc:docChgLst>
  <pc:docChgLst>
    <pc:chgData name="Sawhney, Raghav (rs7te)" userId="S::rs7te@virginia.edu::5fd2584d-5822-4094-96f9-28484473c3bc" providerId="AD" clId="Web-{C2F68EE7-42C8-DA71-C2EA-CB95E06B4954}"/>
    <pc:docChg chg="modSld">
      <pc:chgData name="Sawhney, Raghav (rs7te)" userId="S::rs7te@virginia.edu::5fd2584d-5822-4094-96f9-28484473c3bc" providerId="AD" clId="Web-{C2F68EE7-42C8-DA71-C2EA-CB95E06B4954}" dt="2019-06-27T16:44:55.985" v="0" actId="1076"/>
      <pc:docMkLst>
        <pc:docMk/>
      </pc:docMkLst>
      <pc:sldChg chg="modSp">
        <pc:chgData name="Sawhney, Raghav (rs7te)" userId="S::rs7te@virginia.edu::5fd2584d-5822-4094-96f9-28484473c3bc" providerId="AD" clId="Web-{C2F68EE7-42C8-DA71-C2EA-CB95E06B4954}" dt="2019-06-27T16:44:55.985" v="0" actId="1076"/>
        <pc:sldMkLst>
          <pc:docMk/>
          <pc:sldMk cId="1626949238" sldId="272"/>
        </pc:sldMkLst>
        <pc:picChg chg="mod">
          <ac:chgData name="Sawhney, Raghav (rs7te)" userId="S::rs7te@virginia.edu::5fd2584d-5822-4094-96f9-28484473c3bc" providerId="AD" clId="Web-{C2F68EE7-42C8-DA71-C2EA-CB95E06B4954}" dt="2019-06-27T16:44:55.985" v="0" actId="1076"/>
          <ac:picMkLst>
            <pc:docMk/>
            <pc:sldMk cId="1626949238" sldId="272"/>
            <ac:picMk id="2" creationId="{47807014-1035-47FC-9035-0654F86D7517}"/>
          </ac:picMkLst>
        </pc:picChg>
      </pc:sldChg>
    </pc:docChg>
  </pc:docChgLst>
  <pc:docChgLst>
    <pc:chgData name="McDonald, Sarah (sm9dv)" userId="S::sm9dv@virginia.edu::9e8bfd15-d485-472e-bdd9-a28a60bbc615" providerId="AD" clId="Web-{340A79CD-8F04-0F2A-4D5C-49E829AD085F}"/>
    <pc:docChg chg="addSld modSld">
      <pc:chgData name="McDonald, Sarah (sm9dv)" userId="S::sm9dv@virginia.edu::9e8bfd15-d485-472e-bdd9-a28a60bbc615" providerId="AD" clId="Web-{340A79CD-8F04-0F2A-4D5C-49E829AD085F}" dt="2019-06-26T17:38:30.713" v="301" actId="20577"/>
      <pc:docMkLst>
        <pc:docMk/>
      </pc:docMkLst>
      <pc:sldChg chg="addSp modSp">
        <pc:chgData name="McDonald, Sarah (sm9dv)" userId="S::sm9dv@virginia.edu::9e8bfd15-d485-472e-bdd9-a28a60bbc615" providerId="AD" clId="Web-{340A79CD-8F04-0F2A-4D5C-49E829AD085F}" dt="2019-06-26T16:38:55.164" v="11"/>
        <pc:sldMkLst>
          <pc:docMk/>
          <pc:sldMk cId="878762779" sldId="271"/>
        </pc:sldMkLst>
        <pc:picChg chg="add">
          <ac:chgData name="McDonald, Sarah (sm9dv)" userId="S::sm9dv@virginia.edu::9e8bfd15-d485-472e-bdd9-a28a60bbc615" providerId="AD" clId="Web-{340A79CD-8F04-0F2A-4D5C-49E829AD085F}" dt="2019-06-26T16:38:55.164" v="11"/>
          <ac:picMkLst>
            <pc:docMk/>
            <pc:sldMk cId="878762779" sldId="271"/>
            <ac:picMk id="2" creationId="{2D6F22D2-AE4C-47B4-9736-CDEF1E666364}"/>
          </ac:picMkLst>
        </pc:picChg>
        <pc:picChg chg="mod modCrop">
          <ac:chgData name="McDonald, Sarah (sm9dv)" userId="S::sm9dv@virginia.edu::9e8bfd15-d485-472e-bdd9-a28a60bbc615" providerId="AD" clId="Web-{340A79CD-8F04-0F2A-4D5C-49E829AD085F}" dt="2019-06-26T16:37:59.772" v="5" actId="1076"/>
          <ac:picMkLst>
            <pc:docMk/>
            <pc:sldMk cId="878762779" sldId="271"/>
            <ac:picMk id="3" creationId="{4A40922A-5C17-4DDF-AD30-30C324957A15}"/>
          </ac:picMkLst>
        </pc:picChg>
      </pc:sldChg>
      <pc:sldChg chg="addSp modSp">
        <pc:chgData name="McDonald, Sarah (sm9dv)" userId="S::sm9dv@virginia.edu::9e8bfd15-d485-472e-bdd9-a28a60bbc615" providerId="AD" clId="Web-{340A79CD-8F04-0F2A-4D5C-49E829AD085F}" dt="2019-06-26T16:38:51.524" v="10" actId="1076"/>
        <pc:sldMkLst>
          <pc:docMk/>
          <pc:sldMk cId="1626949238" sldId="272"/>
        </pc:sldMkLst>
        <pc:picChg chg="mod modCrop">
          <ac:chgData name="McDonald, Sarah (sm9dv)" userId="S::sm9dv@virginia.edu::9e8bfd15-d485-472e-bdd9-a28a60bbc615" providerId="AD" clId="Web-{340A79CD-8F04-0F2A-4D5C-49E829AD085F}" dt="2019-06-26T16:37:44.287" v="2" actId="1076"/>
          <ac:picMkLst>
            <pc:docMk/>
            <pc:sldMk cId="1626949238" sldId="272"/>
            <ac:picMk id="2" creationId="{47807014-1035-47FC-9035-0654F86D7517}"/>
          </ac:picMkLst>
        </pc:picChg>
        <pc:picChg chg="add mod">
          <ac:chgData name="McDonald, Sarah (sm9dv)" userId="S::sm9dv@virginia.edu::9e8bfd15-d485-472e-bdd9-a28a60bbc615" providerId="AD" clId="Web-{340A79CD-8F04-0F2A-4D5C-49E829AD085F}" dt="2019-06-26T16:38:51.524" v="10" actId="1076"/>
          <ac:picMkLst>
            <pc:docMk/>
            <pc:sldMk cId="1626949238" sldId="272"/>
            <ac:picMk id="3" creationId="{BDCC2332-6778-4338-B0FB-4F97951CD820}"/>
          </ac:picMkLst>
        </pc:picChg>
      </pc:sldChg>
      <pc:sldChg chg="modSp">
        <pc:chgData name="McDonald, Sarah (sm9dv)" userId="S::sm9dv@virginia.edu::9e8bfd15-d485-472e-bdd9-a28a60bbc615" providerId="AD" clId="Web-{340A79CD-8F04-0F2A-4D5C-49E829AD085F}" dt="2019-06-26T16:42:44.359" v="36" actId="20577"/>
        <pc:sldMkLst>
          <pc:docMk/>
          <pc:sldMk cId="2816487139" sldId="273"/>
        </pc:sldMkLst>
        <pc:spChg chg="mod">
          <ac:chgData name="McDonald, Sarah (sm9dv)" userId="S::sm9dv@virginia.edu::9e8bfd15-d485-472e-bdd9-a28a60bbc615" providerId="AD" clId="Web-{340A79CD-8F04-0F2A-4D5C-49E829AD085F}" dt="2019-06-26T16:42:44.359" v="36" actId="20577"/>
          <ac:spMkLst>
            <pc:docMk/>
            <pc:sldMk cId="2816487139" sldId="273"/>
            <ac:spMk id="3" creationId="{00000000-0000-0000-0000-000000000000}"/>
          </ac:spMkLst>
        </pc:spChg>
      </pc:sldChg>
      <pc:sldChg chg="modSp add replId">
        <pc:chgData name="McDonald, Sarah (sm9dv)" userId="S::sm9dv@virginia.edu::9e8bfd15-d485-472e-bdd9-a28a60bbc615" providerId="AD" clId="Web-{340A79CD-8F04-0F2A-4D5C-49E829AD085F}" dt="2019-06-26T17:38:30.713" v="301" actId="20577"/>
        <pc:sldMkLst>
          <pc:docMk/>
          <pc:sldMk cId="712234705" sldId="278"/>
        </pc:sldMkLst>
        <pc:spChg chg="mod">
          <ac:chgData name="McDonald, Sarah (sm9dv)" userId="S::sm9dv@virginia.edu::9e8bfd15-d485-472e-bdd9-a28a60bbc615" providerId="AD" clId="Web-{340A79CD-8F04-0F2A-4D5C-49E829AD085F}" dt="2019-06-26T17:38:30.713" v="301" actId="20577"/>
          <ac:spMkLst>
            <pc:docMk/>
            <pc:sldMk cId="712234705" sldId="278"/>
            <ac:spMk id="3" creationId="{00000000-0000-0000-0000-000000000000}"/>
          </ac:spMkLst>
        </pc:spChg>
        <pc:spChg chg="mod">
          <ac:chgData name="McDonald, Sarah (sm9dv)" userId="S::sm9dv@virginia.edu::9e8bfd15-d485-472e-bdd9-a28a60bbc615" providerId="AD" clId="Web-{340A79CD-8F04-0F2A-4D5C-49E829AD085F}" dt="2019-06-26T17:33:40.748" v="40" actId="20577"/>
          <ac:spMkLst>
            <pc:docMk/>
            <pc:sldMk cId="712234705" sldId="278"/>
            <ac:spMk id="5" creationId="{BDD5942C-BE5A-6F46-89BA-7BA64A159552}"/>
          </ac:spMkLst>
        </pc:spChg>
      </pc:sldChg>
    </pc:docChg>
  </pc:docChgLst>
  <pc:docChgLst>
    <pc:chgData name="Savchyn, Kateryna (ks6pn)" userId="S::ks6pn@virginia.edu::f2b13eca-cc72-43ed-8a7d-4002d429b3ab" providerId="AD" clId="Web-{81AB5B94-FC02-2662-2B09-80EB5E864B92}"/>
    <pc:docChg chg="addSld modSld">
      <pc:chgData name="Savchyn, Kateryna (ks6pn)" userId="S::ks6pn@virginia.edu::f2b13eca-cc72-43ed-8a7d-4002d429b3ab" providerId="AD" clId="Web-{81AB5B94-FC02-2662-2B09-80EB5E864B92}" dt="2019-06-26T14:27:18.375" v="60"/>
      <pc:docMkLst>
        <pc:docMk/>
      </pc:docMkLst>
      <pc:sldChg chg="addSp delSp modSp">
        <pc:chgData name="Savchyn, Kateryna (ks6pn)" userId="S::ks6pn@virginia.edu::f2b13eca-cc72-43ed-8a7d-4002d429b3ab" providerId="AD" clId="Web-{81AB5B94-FC02-2662-2B09-80EB5E864B92}" dt="2019-06-26T14:23:36.246" v="53" actId="20577"/>
        <pc:sldMkLst>
          <pc:docMk/>
          <pc:sldMk cId="1112529353" sldId="266"/>
        </pc:sldMkLst>
        <pc:spChg chg="add mod">
          <ac:chgData name="Savchyn, Kateryna (ks6pn)" userId="S::ks6pn@virginia.edu::f2b13eca-cc72-43ed-8a7d-4002d429b3ab" providerId="AD" clId="Web-{81AB5B94-FC02-2662-2B09-80EB5E864B92}" dt="2019-06-26T14:23:36.246" v="53" actId="20577"/>
          <ac:spMkLst>
            <pc:docMk/>
            <pc:sldMk cId="1112529353" sldId="266"/>
            <ac:spMk id="2" creationId="{2CE72E11-3D23-4D47-94B3-29A81458F8E8}"/>
          </ac:spMkLst>
        </pc:spChg>
        <pc:spChg chg="del">
          <ac:chgData name="Savchyn, Kateryna (ks6pn)" userId="S::ks6pn@virginia.edu::f2b13eca-cc72-43ed-8a7d-4002d429b3ab" providerId="AD" clId="Web-{81AB5B94-FC02-2662-2B09-80EB5E864B92}" dt="2019-06-26T14:21:49.041" v="0"/>
          <ac:spMkLst>
            <pc:docMk/>
            <pc:sldMk cId="1112529353" sldId="266"/>
            <ac:spMk id="3" creationId="{00000000-0000-0000-0000-000000000000}"/>
          </ac:spMkLst>
        </pc:spChg>
      </pc:sldChg>
      <pc:sldChg chg="addSp delSp modSp add replId">
        <pc:chgData name="Savchyn, Kateryna (ks6pn)" userId="S::ks6pn@virginia.edu::f2b13eca-cc72-43ed-8a7d-4002d429b3ab" providerId="AD" clId="Web-{81AB5B94-FC02-2662-2B09-80EB5E864B92}" dt="2019-06-26T14:27:18.187" v="59" actId="14100"/>
        <pc:sldMkLst>
          <pc:docMk/>
          <pc:sldMk cId="1254982038" sldId="274"/>
        </pc:sldMkLst>
        <pc:spChg chg="del">
          <ac:chgData name="Savchyn, Kateryna (ks6pn)" userId="S::ks6pn@virginia.edu::f2b13eca-cc72-43ed-8a7d-4002d429b3ab" providerId="AD" clId="Web-{81AB5B94-FC02-2662-2B09-80EB5E864B92}" dt="2019-06-26T14:25:59.951" v="55"/>
          <ac:spMkLst>
            <pc:docMk/>
            <pc:sldMk cId="1254982038" sldId="274"/>
            <ac:spMk id="2" creationId="{2CE72E11-3D23-4D47-94B3-29A81458F8E8}"/>
          </ac:spMkLst>
        </pc:spChg>
        <pc:picChg chg="add mod">
          <ac:chgData name="Savchyn, Kateryna (ks6pn)" userId="S::ks6pn@virginia.edu::f2b13eca-cc72-43ed-8a7d-4002d429b3ab" providerId="AD" clId="Web-{81AB5B94-FC02-2662-2B09-80EB5E864B92}" dt="2019-06-26T14:27:18.187" v="59" actId="14100"/>
          <ac:picMkLst>
            <pc:docMk/>
            <pc:sldMk cId="1254982038" sldId="274"/>
            <ac:picMk id="3" creationId="{627F0B8F-7FA6-4CDF-B629-D00033369E0C}"/>
          </ac:picMkLst>
        </pc:picChg>
      </pc:sldChg>
      <pc:sldChg chg="add replId">
        <pc:chgData name="Savchyn, Kateryna (ks6pn)" userId="S::ks6pn@virginia.edu::f2b13eca-cc72-43ed-8a7d-4002d429b3ab" providerId="AD" clId="Web-{81AB5B94-FC02-2662-2B09-80EB5E864B92}" dt="2019-06-26T14:27:18.375" v="60"/>
        <pc:sldMkLst>
          <pc:docMk/>
          <pc:sldMk cId="1746734586" sldId="275"/>
        </pc:sldMkLst>
      </pc:sldChg>
    </pc:docChg>
  </pc:docChgLst>
  <pc:docChgLst>
    <pc:chgData name="Savchyn, Kateryna (ks6pn)" userId="S::ks6pn@virginia.edu::f2b13eca-cc72-43ed-8a7d-4002d429b3ab" providerId="AD" clId="Web-{4815B149-F7C2-9AAE-F690-3F2C3CB729B7}"/>
    <pc:docChg chg="addSld modSld sldOrd">
      <pc:chgData name="Savchyn, Kateryna (ks6pn)" userId="S::ks6pn@virginia.edu::f2b13eca-cc72-43ed-8a7d-4002d429b3ab" providerId="AD" clId="Web-{4815B149-F7C2-9AAE-F690-3F2C3CB729B7}" dt="2019-06-26T14:52:24.992" v="284" actId="20577"/>
      <pc:docMkLst>
        <pc:docMk/>
      </pc:docMkLst>
      <pc:sldChg chg="modSp">
        <pc:chgData name="Savchyn, Kateryna (ks6pn)" userId="S::ks6pn@virginia.edu::f2b13eca-cc72-43ed-8a7d-4002d429b3ab" providerId="AD" clId="Web-{4815B149-F7C2-9AAE-F690-3F2C3CB729B7}" dt="2019-06-26T14:52:24.992" v="284" actId="20577"/>
        <pc:sldMkLst>
          <pc:docMk/>
          <pc:sldMk cId="3398641871" sldId="265"/>
        </pc:sldMkLst>
        <pc:spChg chg="mod">
          <ac:chgData name="Savchyn, Kateryna (ks6pn)" userId="S::ks6pn@virginia.edu::f2b13eca-cc72-43ed-8a7d-4002d429b3ab" providerId="AD" clId="Web-{4815B149-F7C2-9AAE-F690-3F2C3CB729B7}" dt="2019-06-26T14:52:24.992" v="284" actId="20577"/>
          <ac:spMkLst>
            <pc:docMk/>
            <pc:sldMk cId="3398641871" sldId="265"/>
            <ac:spMk id="3" creationId="{00000000-0000-0000-0000-000000000000}"/>
          </ac:spMkLst>
        </pc:spChg>
      </pc:sldChg>
      <pc:sldChg chg="modSp">
        <pc:chgData name="Savchyn, Kateryna (ks6pn)" userId="S::ks6pn@virginia.edu::f2b13eca-cc72-43ed-8a7d-4002d429b3ab" providerId="AD" clId="Web-{4815B149-F7C2-9AAE-F690-3F2C3CB729B7}" dt="2019-06-26T14:51:45.006" v="282" actId="20577"/>
        <pc:sldMkLst>
          <pc:docMk/>
          <pc:sldMk cId="2948683368" sldId="269"/>
        </pc:sldMkLst>
        <pc:spChg chg="mod">
          <ac:chgData name="Savchyn, Kateryna (ks6pn)" userId="S::ks6pn@virginia.edu::f2b13eca-cc72-43ed-8a7d-4002d429b3ab" providerId="AD" clId="Web-{4815B149-F7C2-9AAE-F690-3F2C3CB729B7}" dt="2019-06-26T14:51:45.006" v="282" actId="20577"/>
          <ac:spMkLst>
            <pc:docMk/>
            <pc:sldMk cId="2948683368" sldId="269"/>
            <ac:spMk id="3" creationId="{00000000-0000-0000-0000-000000000000}"/>
          </ac:spMkLst>
        </pc:spChg>
      </pc:sldChg>
      <pc:sldChg chg="addSp delSp modSp">
        <pc:chgData name="Savchyn, Kateryna (ks6pn)" userId="S::ks6pn@virginia.edu::f2b13eca-cc72-43ed-8a7d-4002d429b3ab" providerId="AD" clId="Web-{4815B149-F7C2-9AAE-F690-3F2C3CB729B7}" dt="2019-06-26T14:44:21.709" v="31" actId="14100"/>
        <pc:sldMkLst>
          <pc:docMk/>
          <pc:sldMk cId="1254982038" sldId="274"/>
        </pc:sldMkLst>
        <pc:picChg chg="add del mod">
          <ac:chgData name="Savchyn, Kateryna (ks6pn)" userId="S::ks6pn@virginia.edu::f2b13eca-cc72-43ed-8a7d-4002d429b3ab" providerId="AD" clId="Web-{4815B149-F7C2-9AAE-F690-3F2C3CB729B7}" dt="2019-06-26T14:41:16.905" v="14"/>
          <ac:picMkLst>
            <pc:docMk/>
            <pc:sldMk cId="1254982038" sldId="274"/>
            <ac:picMk id="2" creationId="{786C8E66-B5D6-41AD-A036-B945D9483EA3}"/>
          </ac:picMkLst>
        </pc:picChg>
        <pc:picChg chg="del">
          <ac:chgData name="Savchyn, Kateryna (ks6pn)" userId="S::ks6pn@virginia.edu::f2b13eca-cc72-43ed-8a7d-4002d429b3ab" providerId="AD" clId="Web-{4815B149-F7C2-9AAE-F690-3F2C3CB729B7}" dt="2019-06-26T14:39:44.511" v="6"/>
          <ac:picMkLst>
            <pc:docMk/>
            <pc:sldMk cId="1254982038" sldId="274"/>
            <ac:picMk id="3" creationId="{627F0B8F-7FA6-4CDF-B629-D00033369E0C}"/>
          </ac:picMkLst>
        </pc:picChg>
        <pc:picChg chg="add mod">
          <ac:chgData name="Savchyn, Kateryna (ks6pn)" userId="S::ks6pn@virginia.edu::f2b13eca-cc72-43ed-8a7d-4002d429b3ab" providerId="AD" clId="Web-{4815B149-F7C2-9AAE-F690-3F2C3CB729B7}" dt="2019-06-26T14:44:21.709" v="31" actId="14100"/>
          <ac:picMkLst>
            <pc:docMk/>
            <pc:sldMk cId="1254982038" sldId="274"/>
            <ac:picMk id="8" creationId="{9D876248-6BEC-4226-9F7B-ECC30DD752DC}"/>
          </ac:picMkLst>
        </pc:picChg>
      </pc:sldChg>
      <pc:sldChg chg="addSp delSp modSp ord">
        <pc:chgData name="Savchyn, Kateryna (ks6pn)" userId="S::ks6pn@virginia.edu::f2b13eca-cc72-43ed-8a7d-4002d429b3ab" providerId="AD" clId="Web-{4815B149-F7C2-9AAE-F690-3F2C3CB729B7}" dt="2019-06-26T14:39:44.464" v="5"/>
        <pc:sldMkLst>
          <pc:docMk/>
          <pc:sldMk cId="1746734586" sldId="275"/>
        </pc:sldMkLst>
        <pc:picChg chg="add mod">
          <ac:chgData name="Savchyn, Kateryna (ks6pn)" userId="S::ks6pn@virginia.edu::f2b13eca-cc72-43ed-8a7d-4002d429b3ab" providerId="AD" clId="Web-{4815B149-F7C2-9AAE-F690-3F2C3CB729B7}" dt="2019-06-26T14:39:44.402" v="4" actId="14100"/>
          <ac:picMkLst>
            <pc:docMk/>
            <pc:sldMk cId="1746734586" sldId="275"/>
            <ac:picMk id="2" creationId="{65A38D17-2D50-49B3-8F10-31B7D6DB5891}"/>
          </ac:picMkLst>
        </pc:picChg>
        <pc:picChg chg="del">
          <ac:chgData name="Savchyn, Kateryna (ks6pn)" userId="S::ks6pn@virginia.edu::f2b13eca-cc72-43ed-8a7d-4002d429b3ab" providerId="AD" clId="Web-{4815B149-F7C2-9AAE-F690-3F2C3CB729B7}" dt="2019-06-26T14:37:10.115" v="0"/>
          <ac:picMkLst>
            <pc:docMk/>
            <pc:sldMk cId="1746734586" sldId="275"/>
            <ac:picMk id="3" creationId="{627F0B8F-7FA6-4CDF-B629-D00033369E0C}"/>
          </ac:picMkLst>
        </pc:picChg>
      </pc:sldChg>
      <pc:sldChg chg="addSp delSp modSp add replId">
        <pc:chgData name="Savchyn, Kateryna (ks6pn)" userId="S::ks6pn@virginia.edu::f2b13eca-cc72-43ed-8a7d-4002d429b3ab" providerId="AD" clId="Web-{4815B149-F7C2-9AAE-F690-3F2C3CB729B7}" dt="2019-06-26T14:45:08.742" v="38" actId="14100"/>
        <pc:sldMkLst>
          <pc:docMk/>
          <pc:sldMk cId="4277410173" sldId="276"/>
        </pc:sldMkLst>
        <pc:picChg chg="del">
          <ac:chgData name="Savchyn, Kateryna (ks6pn)" userId="S::ks6pn@virginia.edu::f2b13eca-cc72-43ed-8a7d-4002d429b3ab" providerId="AD" clId="Web-{4815B149-F7C2-9AAE-F690-3F2C3CB729B7}" dt="2019-06-26T14:44:35.928" v="32"/>
          <ac:picMkLst>
            <pc:docMk/>
            <pc:sldMk cId="4277410173" sldId="276"/>
            <ac:picMk id="2" creationId="{65A38D17-2D50-49B3-8F10-31B7D6DB5891}"/>
          </ac:picMkLst>
        </pc:picChg>
        <pc:picChg chg="add mod">
          <ac:chgData name="Savchyn, Kateryna (ks6pn)" userId="S::ks6pn@virginia.edu::f2b13eca-cc72-43ed-8a7d-4002d429b3ab" providerId="AD" clId="Web-{4815B149-F7C2-9AAE-F690-3F2C3CB729B7}" dt="2019-06-26T14:45:08.742" v="38" actId="14100"/>
          <ac:picMkLst>
            <pc:docMk/>
            <pc:sldMk cId="4277410173" sldId="276"/>
            <ac:picMk id="3" creationId="{E76B309A-2E80-4186-8081-BBD72F6F07AD}"/>
          </ac:picMkLst>
        </pc:picChg>
      </pc:sldChg>
      <pc:sldChg chg="addSp delSp modSp add replId">
        <pc:chgData name="Savchyn, Kateryna (ks6pn)" userId="S::ks6pn@virginia.edu::f2b13eca-cc72-43ed-8a7d-4002d429b3ab" providerId="AD" clId="Web-{4815B149-F7C2-9AAE-F690-3F2C3CB729B7}" dt="2019-06-26T14:43:12.769" v="24" actId="14100"/>
        <pc:sldMkLst>
          <pc:docMk/>
          <pc:sldMk cId="2762158938" sldId="277"/>
        </pc:sldMkLst>
        <pc:picChg chg="del">
          <ac:chgData name="Savchyn, Kateryna (ks6pn)" userId="S::ks6pn@virginia.edu::f2b13eca-cc72-43ed-8a7d-4002d429b3ab" providerId="AD" clId="Web-{4815B149-F7C2-9AAE-F690-3F2C3CB729B7}" dt="2019-06-26T14:40:48.107" v="9"/>
          <ac:picMkLst>
            <pc:docMk/>
            <pc:sldMk cId="2762158938" sldId="277"/>
            <ac:picMk id="2" creationId="{65A38D17-2D50-49B3-8F10-31B7D6DB5891}"/>
          </ac:picMkLst>
        </pc:picChg>
        <pc:picChg chg="add del mod">
          <ac:chgData name="Savchyn, Kateryna (ks6pn)" userId="S::ks6pn@virginia.edu::f2b13eca-cc72-43ed-8a7d-4002d429b3ab" providerId="AD" clId="Web-{4815B149-F7C2-9AAE-F690-3F2C3CB729B7}" dt="2019-06-26T14:41:32.156" v="16"/>
          <ac:picMkLst>
            <pc:docMk/>
            <pc:sldMk cId="2762158938" sldId="277"/>
            <ac:picMk id="3" creationId="{7ED54887-419F-4D07-BCA0-52ACDE2C6CA7}"/>
          </ac:picMkLst>
        </pc:picChg>
        <pc:picChg chg="add del mod">
          <ac:chgData name="Savchyn, Kateryna (ks6pn)" userId="S::ks6pn@virginia.edu::f2b13eca-cc72-43ed-8a7d-4002d429b3ab" providerId="AD" clId="Web-{4815B149-F7C2-9AAE-F690-3F2C3CB729B7}" dt="2019-06-26T14:41:49.687" v="18"/>
          <ac:picMkLst>
            <pc:docMk/>
            <pc:sldMk cId="2762158938" sldId="277"/>
            <ac:picMk id="8" creationId="{A1E8A7DF-CD7C-42A3-BC52-407EF5B44878}"/>
          </ac:picMkLst>
        </pc:picChg>
        <pc:picChg chg="add mod">
          <ac:chgData name="Savchyn, Kateryna (ks6pn)" userId="S::ks6pn@virginia.edu::f2b13eca-cc72-43ed-8a7d-4002d429b3ab" providerId="AD" clId="Web-{4815B149-F7C2-9AAE-F690-3F2C3CB729B7}" dt="2019-06-26T14:43:12.769" v="24" actId="14100"/>
          <ac:picMkLst>
            <pc:docMk/>
            <pc:sldMk cId="2762158938" sldId="277"/>
            <ac:picMk id="10" creationId="{A7C72858-40A3-4751-9E1E-3911E43DB788}"/>
          </ac:picMkLst>
        </pc:picChg>
      </pc:sldChg>
    </pc:docChg>
  </pc:docChgLst>
  <pc:docChgLst>
    <pc:chgData name="Sawhney, Raghav (rs7te)" userId="S::rs7te@virginia.edu::5fd2584d-5822-4094-96f9-28484473c3bc" providerId="AD" clId="Web-{05D7985A-CEE3-B4E4-0EFB-DAC26DD434FA}"/>
    <pc:docChg chg="addSld delSld modSld">
      <pc:chgData name="Sawhney, Raghav (rs7te)" userId="S::rs7te@virginia.edu::5fd2584d-5822-4094-96f9-28484473c3bc" providerId="AD" clId="Web-{05D7985A-CEE3-B4E4-0EFB-DAC26DD434FA}" dt="2019-06-26T18:52:38.332" v="27" actId="20577"/>
      <pc:docMkLst>
        <pc:docMk/>
      </pc:docMkLst>
      <pc:sldChg chg="modSp">
        <pc:chgData name="Sawhney, Raghav (rs7te)" userId="S::rs7te@virginia.edu::5fd2584d-5822-4094-96f9-28484473c3bc" providerId="AD" clId="Web-{05D7985A-CEE3-B4E4-0EFB-DAC26DD434FA}" dt="2019-06-26T18:52:38.332" v="27" actId="20577"/>
        <pc:sldMkLst>
          <pc:docMk/>
          <pc:sldMk cId="2380403942" sldId="264"/>
        </pc:sldMkLst>
        <pc:spChg chg="mod">
          <ac:chgData name="Sawhney, Raghav (rs7te)" userId="S::rs7te@virginia.edu::5fd2584d-5822-4094-96f9-28484473c3bc" providerId="AD" clId="Web-{05D7985A-CEE3-B4E4-0EFB-DAC26DD434FA}" dt="2019-06-26T18:52:38.332" v="27" actId="20577"/>
          <ac:spMkLst>
            <pc:docMk/>
            <pc:sldMk cId="2380403942" sldId="264"/>
            <ac:spMk id="7" creationId="{8061F81C-F428-0F4B-8808-E367CE7AB594}"/>
          </ac:spMkLst>
        </pc:spChg>
      </pc:sldChg>
      <pc:sldChg chg="del">
        <pc:chgData name="Sawhney, Raghav (rs7te)" userId="S::rs7te@virginia.edu::5fd2584d-5822-4094-96f9-28484473c3bc" providerId="AD" clId="Web-{05D7985A-CEE3-B4E4-0EFB-DAC26DD434FA}" dt="2019-06-26T17:24:49.520" v="0"/>
        <pc:sldMkLst>
          <pc:docMk/>
          <pc:sldMk cId="1826987696" sldId="268"/>
        </pc:sldMkLst>
      </pc:sldChg>
      <pc:sldChg chg="modSp">
        <pc:chgData name="Sawhney, Raghav (rs7te)" userId="S::rs7te@virginia.edu::5fd2584d-5822-4094-96f9-28484473c3bc" providerId="AD" clId="Web-{05D7985A-CEE3-B4E4-0EFB-DAC26DD434FA}" dt="2019-06-26T18:48:44.729" v="16" actId="14100"/>
        <pc:sldMkLst>
          <pc:docMk/>
          <pc:sldMk cId="1626949238" sldId="272"/>
        </pc:sldMkLst>
        <pc:picChg chg="mod">
          <ac:chgData name="Sawhney, Raghav (rs7te)" userId="S::rs7te@virginia.edu::5fd2584d-5822-4094-96f9-28484473c3bc" providerId="AD" clId="Web-{05D7985A-CEE3-B4E4-0EFB-DAC26DD434FA}" dt="2019-06-26T18:48:44.729" v="16" actId="14100"/>
          <ac:picMkLst>
            <pc:docMk/>
            <pc:sldMk cId="1626949238" sldId="272"/>
            <ac:picMk id="2" creationId="{47807014-1035-47FC-9035-0654F86D7517}"/>
          </ac:picMkLst>
        </pc:picChg>
      </pc:sldChg>
      <pc:sldChg chg="modSp">
        <pc:chgData name="Sawhney, Raghav (rs7te)" userId="S::rs7te@virginia.edu::5fd2584d-5822-4094-96f9-28484473c3bc" providerId="AD" clId="Web-{05D7985A-CEE3-B4E4-0EFB-DAC26DD434FA}" dt="2019-06-26T18:49:21.231" v="23" actId="20577"/>
        <pc:sldMkLst>
          <pc:docMk/>
          <pc:sldMk cId="1746734586" sldId="275"/>
        </pc:sldMkLst>
        <pc:spChg chg="mod">
          <ac:chgData name="Sawhney, Raghav (rs7te)" userId="S::rs7te@virginia.edu::5fd2584d-5822-4094-96f9-28484473c3bc" providerId="AD" clId="Web-{05D7985A-CEE3-B4E4-0EFB-DAC26DD434FA}" dt="2019-06-26T18:49:21.231" v="23" actId="20577"/>
          <ac:spMkLst>
            <pc:docMk/>
            <pc:sldMk cId="1746734586" sldId="275"/>
            <ac:spMk id="7" creationId="{C4095428-E83D-4030-BF77-7DCD6AF75B41}"/>
          </ac:spMkLst>
        </pc:spChg>
      </pc:sldChg>
      <pc:sldChg chg="add del replId">
        <pc:chgData name="Sawhney, Raghav (rs7te)" userId="S::rs7te@virginia.edu::5fd2584d-5822-4094-96f9-28484473c3bc" providerId="AD" clId="Web-{05D7985A-CEE3-B4E4-0EFB-DAC26DD434FA}" dt="2019-06-26T17:25:39.208" v="2"/>
        <pc:sldMkLst>
          <pc:docMk/>
          <pc:sldMk cId="3167505807" sldId="278"/>
        </pc:sldMkLst>
      </pc:sldChg>
    </pc:docChg>
  </pc:docChgLst>
  <pc:docChgLst>
    <pc:chgData name="McDonald, Sarah (sm9dv)" userId="S::sm9dv@virginia.edu::9e8bfd15-d485-472e-bdd9-a28a60bbc615" providerId="AD" clId="Web-{00509399-5CDB-99E2-D901-A423CBC26BC4}"/>
    <pc:docChg chg="addSld delSld modSld">
      <pc:chgData name="McDonald, Sarah (sm9dv)" userId="S::sm9dv@virginia.edu::9e8bfd15-d485-472e-bdd9-a28a60bbc615" providerId="AD" clId="Web-{00509399-5CDB-99E2-D901-A423CBC26BC4}" dt="2019-06-26T13:00:18.642" v="122" actId="20577"/>
      <pc:docMkLst>
        <pc:docMk/>
      </pc:docMkLst>
      <pc:sldChg chg="delSp del">
        <pc:chgData name="McDonald, Sarah (sm9dv)" userId="S::sm9dv@virginia.edu::9e8bfd15-d485-472e-bdd9-a28a60bbc615" providerId="AD" clId="Web-{00509399-5CDB-99E2-D901-A423CBC26BC4}" dt="2019-06-26T12:57:18.899" v="3"/>
        <pc:sldMkLst>
          <pc:docMk/>
          <pc:sldMk cId="1494895500" sldId="267"/>
        </pc:sldMkLst>
        <pc:picChg chg="del">
          <ac:chgData name="McDonald, Sarah (sm9dv)" userId="S::sm9dv@virginia.edu::9e8bfd15-d485-472e-bdd9-a28a60bbc615" providerId="AD" clId="Web-{00509399-5CDB-99E2-D901-A423CBC26BC4}" dt="2019-06-26T12:56:30.147" v="1"/>
          <ac:picMkLst>
            <pc:docMk/>
            <pc:sldMk cId="1494895500" sldId="267"/>
            <ac:picMk id="2" creationId="{47807014-1035-47FC-9035-0654F86D7517}"/>
          </ac:picMkLst>
        </pc:picChg>
      </pc:sldChg>
      <pc:sldChg chg="modSp">
        <pc:chgData name="McDonald, Sarah (sm9dv)" userId="S::sm9dv@virginia.edu::9e8bfd15-d485-472e-bdd9-a28a60bbc615" providerId="AD" clId="Web-{00509399-5CDB-99E2-D901-A423CBC26BC4}" dt="2019-06-26T12:57:41.807" v="27" actId="20577"/>
        <pc:sldMkLst>
          <pc:docMk/>
          <pc:sldMk cId="878762779" sldId="271"/>
        </pc:sldMkLst>
        <pc:spChg chg="mod">
          <ac:chgData name="McDonald, Sarah (sm9dv)" userId="S::sm9dv@virginia.edu::9e8bfd15-d485-472e-bdd9-a28a60bbc615" providerId="AD" clId="Web-{00509399-5CDB-99E2-D901-A423CBC26BC4}" dt="2019-06-26T12:57:41.807" v="27" actId="20577"/>
          <ac:spMkLst>
            <pc:docMk/>
            <pc:sldMk cId="878762779" sldId="271"/>
            <ac:spMk id="5" creationId="{BDD5942C-BE5A-6F46-89BA-7BA64A159552}"/>
          </ac:spMkLst>
        </pc:spChg>
      </pc:sldChg>
      <pc:sldChg chg="modSp add replId">
        <pc:chgData name="McDonald, Sarah (sm9dv)" userId="S::sm9dv@virginia.edu::9e8bfd15-d485-472e-bdd9-a28a60bbc615" providerId="AD" clId="Web-{00509399-5CDB-99E2-D901-A423CBC26BC4}" dt="2019-06-26T12:57:34.978" v="22" actId="20577"/>
        <pc:sldMkLst>
          <pc:docMk/>
          <pc:sldMk cId="1626949238" sldId="272"/>
        </pc:sldMkLst>
        <pc:spChg chg="mod">
          <ac:chgData name="McDonald, Sarah (sm9dv)" userId="S::sm9dv@virginia.edu::9e8bfd15-d485-472e-bdd9-a28a60bbc615" providerId="AD" clId="Web-{00509399-5CDB-99E2-D901-A423CBC26BC4}" dt="2019-06-26T12:57:34.978" v="22" actId="20577"/>
          <ac:spMkLst>
            <pc:docMk/>
            <pc:sldMk cId="1626949238" sldId="272"/>
            <ac:spMk id="5" creationId="{BDD5942C-BE5A-6F46-89BA-7BA64A159552}"/>
          </ac:spMkLst>
        </pc:spChg>
      </pc:sldChg>
      <pc:sldChg chg="modSp add replId">
        <pc:chgData name="McDonald, Sarah (sm9dv)" userId="S::sm9dv@virginia.edu::9e8bfd15-d485-472e-bdd9-a28a60bbc615" providerId="AD" clId="Web-{00509399-5CDB-99E2-D901-A423CBC26BC4}" dt="2019-06-26T13:00:18.642" v="122" actId="20577"/>
        <pc:sldMkLst>
          <pc:docMk/>
          <pc:sldMk cId="2816487139" sldId="273"/>
        </pc:sldMkLst>
        <pc:spChg chg="mod">
          <ac:chgData name="McDonald, Sarah (sm9dv)" userId="S::sm9dv@virginia.edu::9e8bfd15-d485-472e-bdd9-a28a60bbc615" providerId="AD" clId="Web-{00509399-5CDB-99E2-D901-A423CBC26BC4}" dt="2019-06-26T13:00:18.642" v="122" actId="20577"/>
          <ac:spMkLst>
            <pc:docMk/>
            <pc:sldMk cId="2816487139" sldId="273"/>
            <ac:spMk id="3" creationId="{00000000-0000-0000-0000-000000000000}"/>
          </ac:spMkLst>
        </pc:spChg>
        <pc:spChg chg="mod">
          <ac:chgData name="McDonald, Sarah (sm9dv)" userId="S::sm9dv@virginia.edu::9e8bfd15-d485-472e-bdd9-a28a60bbc615" providerId="AD" clId="Web-{00509399-5CDB-99E2-D901-A423CBC26BC4}" dt="2019-06-26T12:57:28.025" v="19" actId="20577"/>
          <ac:spMkLst>
            <pc:docMk/>
            <pc:sldMk cId="2816487139" sldId="273"/>
            <ac:spMk id="5" creationId="{BDD5942C-BE5A-6F46-89BA-7BA64A159552}"/>
          </ac:spMkLst>
        </pc:spChg>
      </pc:sldChg>
    </pc:docChg>
  </pc:docChgLst>
  <pc:docChgLst>
    <pc:chgData name="Savchyn, Kateryna (ks6pn)" userId="S::ks6pn@virginia.edu::f2b13eca-cc72-43ed-8a7d-4002d429b3ab" providerId="AD" clId="Web-{5FC78855-F917-CE17-0498-42784B83AE4E}"/>
    <pc:docChg chg="modSld">
      <pc:chgData name="Savchyn, Kateryna (ks6pn)" userId="S::ks6pn@virginia.edu::f2b13eca-cc72-43ed-8a7d-4002d429b3ab" providerId="AD" clId="Web-{5FC78855-F917-CE17-0498-42784B83AE4E}" dt="2019-06-26T17:21:02.283" v="423"/>
      <pc:docMkLst>
        <pc:docMk/>
      </pc:docMkLst>
      <pc:sldChg chg="modSp">
        <pc:chgData name="Savchyn, Kateryna (ks6pn)" userId="S::ks6pn@virginia.edu::f2b13eca-cc72-43ed-8a7d-4002d429b3ab" providerId="AD" clId="Web-{5FC78855-F917-CE17-0498-42784B83AE4E}" dt="2019-06-26T16:08:15.460" v="0" actId="14100"/>
        <pc:sldMkLst>
          <pc:docMk/>
          <pc:sldMk cId="3441121556" sldId="259"/>
        </pc:sldMkLst>
        <pc:spChg chg="mod">
          <ac:chgData name="Savchyn, Kateryna (ks6pn)" userId="S::ks6pn@virginia.edu::f2b13eca-cc72-43ed-8a7d-4002d429b3ab" providerId="AD" clId="Web-{5FC78855-F917-CE17-0498-42784B83AE4E}" dt="2019-06-26T16:08:15.460" v="0" actId="14100"/>
          <ac:spMkLst>
            <pc:docMk/>
            <pc:sldMk cId="3441121556" sldId="259"/>
            <ac:spMk id="2" creationId="{00000000-0000-0000-0000-000000000000}"/>
          </ac:spMkLst>
        </pc:spChg>
      </pc:sldChg>
      <pc:sldChg chg="modSp">
        <pc:chgData name="Savchyn, Kateryna (ks6pn)" userId="S::ks6pn@virginia.edu::f2b13eca-cc72-43ed-8a7d-4002d429b3ab" providerId="AD" clId="Web-{5FC78855-F917-CE17-0498-42784B83AE4E}" dt="2019-06-26T16:10:39.499" v="1" actId="20577"/>
        <pc:sldMkLst>
          <pc:docMk/>
          <pc:sldMk cId="3398641871" sldId="265"/>
        </pc:sldMkLst>
        <pc:spChg chg="mod">
          <ac:chgData name="Savchyn, Kateryna (ks6pn)" userId="S::ks6pn@virginia.edu::f2b13eca-cc72-43ed-8a7d-4002d429b3ab" providerId="AD" clId="Web-{5FC78855-F917-CE17-0498-42784B83AE4E}" dt="2019-06-26T16:10:39.499" v="1" actId="20577"/>
          <ac:spMkLst>
            <pc:docMk/>
            <pc:sldMk cId="3398641871" sldId="265"/>
            <ac:spMk id="3" creationId="{00000000-0000-0000-0000-000000000000}"/>
          </ac:spMkLst>
        </pc:spChg>
      </pc:sldChg>
      <pc:sldChg chg="modSp">
        <pc:chgData name="Savchyn, Kateryna (ks6pn)" userId="S::ks6pn@virginia.edu::f2b13eca-cc72-43ed-8a7d-4002d429b3ab" providerId="AD" clId="Web-{5FC78855-F917-CE17-0498-42784B83AE4E}" dt="2019-06-26T16:22:27.801" v="305" actId="1076"/>
        <pc:sldMkLst>
          <pc:docMk/>
          <pc:sldMk cId="2948683368" sldId="269"/>
        </pc:sldMkLst>
        <pc:spChg chg="mod">
          <ac:chgData name="Savchyn, Kateryna (ks6pn)" userId="S::ks6pn@virginia.edu::f2b13eca-cc72-43ed-8a7d-4002d429b3ab" providerId="AD" clId="Web-{5FC78855-F917-CE17-0498-42784B83AE4E}" dt="2019-06-26T16:22:27.801" v="305" actId="1076"/>
          <ac:spMkLst>
            <pc:docMk/>
            <pc:sldMk cId="2948683368" sldId="269"/>
            <ac:spMk id="3" creationId="{00000000-0000-0000-0000-000000000000}"/>
          </ac:spMkLst>
        </pc:spChg>
      </pc:sldChg>
      <pc:sldChg chg="addSp">
        <pc:chgData name="Savchyn, Kateryna (ks6pn)" userId="S::ks6pn@virginia.edu::f2b13eca-cc72-43ed-8a7d-4002d429b3ab" providerId="AD" clId="Web-{5FC78855-F917-CE17-0498-42784B83AE4E}" dt="2019-06-26T17:21:02.283" v="423"/>
        <pc:sldMkLst>
          <pc:docMk/>
          <pc:sldMk cId="1254982038" sldId="274"/>
        </pc:sldMkLst>
        <pc:spChg chg="add">
          <ac:chgData name="Savchyn, Kateryna (ks6pn)" userId="S::ks6pn@virginia.edu::f2b13eca-cc72-43ed-8a7d-4002d429b3ab" providerId="AD" clId="Web-{5FC78855-F917-CE17-0498-42784B83AE4E}" dt="2019-06-26T17:21:02.283" v="423"/>
          <ac:spMkLst>
            <pc:docMk/>
            <pc:sldMk cId="1254982038" sldId="274"/>
            <ac:spMk id="2" creationId="{8423DDCF-7CC1-42C3-895B-DE4F75A992AD}"/>
          </ac:spMkLst>
        </pc:spChg>
      </pc:sldChg>
      <pc:sldChg chg="addSp delSp modSp">
        <pc:chgData name="Savchyn, Kateryna (ks6pn)" userId="S::ks6pn@virginia.edu::f2b13eca-cc72-43ed-8a7d-4002d429b3ab" providerId="AD" clId="Web-{5FC78855-F917-CE17-0498-42784B83AE4E}" dt="2019-06-26T17:19:32.796" v="396" actId="20577"/>
        <pc:sldMkLst>
          <pc:docMk/>
          <pc:sldMk cId="1746734586" sldId="275"/>
        </pc:sldMkLst>
        <pc:spChg chg="add del mod">
          <ac:chgData name="Savchyn, Kateryna (ks6pn)" userId="S::ks6pn@virginia.edu::f2b13eca-cc72-43ed-8a7d-4002d429b3ab" providerId="AD" clId="Web-{5FC78855-F917-CE17-0498-42784B83AE4E}" dt="2019-06-26T17:17:14.559" v="342"/>
          <ac:spMkLst>
            <pc:docMk/>
            <pc:sldMk cId="1746734586" sldId="275"/>
            <ac:spMk id="3" creationId="{B343D0A4-C142-4C71-853C-AA700D54B0C8}"/>
          </ac:spMkLst>
        </pc:spChg>
        <pc:spChg chg="add mod">
          <ac:chgData name="Savchyn, Kateryna (ks6pn)" userId="S::ks6pn@virginia.edu::f2b13eca-cc72-43ed-8a7d-4002d429b3ab" providerId="AD" clId="Web-{5FC78855-F917-CE17-0498-42784B83AE4E}" dt="2019-06-26T17:19:32.796" v="396" actId="20577"/>
          <ac:spMkLst>
            <pc:docMk/>
            <pc:sldMk cId="1746734586" sldId="275"/>
            <ac:spMk id="7" creationId="{C4095428-E83D-4030-BF77-7DCD6AF75B41}"/>
          </ac:spMkLst>
        </pc:spChg>
      </pc:sldChg>
      <pc:sldChg chg="addSp modSp">
        <pc:chgData name="Savchyn, Kateryna (ks6pn)" userId="S::ks6pn@virginia.edu::f2b13eca-cc72-43ed-8a7d-4002d429b3ab" providerId="AD" clId="Web-{5FC78855-F917-CE17-0498-42784B83AE4E}" dt="2019-06-26T17:20:48.220" v="422" actId="14100"/>
        <pc:sldMkLst>
          <pc:docMk/>
          <pc:sldMk cId="4277410173" sldId="276"/>
        </pc:sldMkLst>
        <pc:spChg chg="add mod">
          <ac:chgData name="Savchyn, Kateryna (ks6pn)" userId="S::ks6pn@virginia.edu::f2b13eca-cc72-43ed-8a7d-4002d429b3ab" providerId="AD" clId="Web-{5FC78855-F917-CE17-0498-42784B83AE4E}" dt="2019-06-26T17:20:48.220" v="422" actId="14100"/>
          <ac:spMkLst>
            <pc:docMk/>
            <pc:sldMk cId="4277410173" sldId="276"/>
            <ac:spMk id="2" creationId="{24FABB65-C4E1-4C4E-AA68-A850155F22A2}"/>
          </ac:spMkLst>
        </pc:spChg>
      </pc:sldChg>
    </pc:docChg>
  </pc:docChgLst>
  <pc:docChgLst>
    <pc:chgData name="Sawhney, Raghav (rs7te)" userId="S::rs7te@virginia.edu::5fd2584d-5822-4094-96f9-28484473c3bc" providerId="AD" clId="Web-{0D58ADA7-FBA8-4D72-A520-39BF7D4DB8E2}"/>
    <pc:docChg chg="modSld">
      <pc:chgData name="Sawhney, Raghav (rs7te)" userId="S::rs7te@virginia.edu::5fd2584d-5822-4094-96f9-28484473c3bc" providerId="AD" clId="Web-{0D58ADA7-FBA8-4D72-A520-39BF7D4DB8E2}" dt="2019-07-30T18:59:43.055" v="0"/>
      <pc:docMkLst>
        <pc:docMk/>
      </pc:docMkLst>
      <pc:sldChg chg="modSp mod modClrScheme chgLayout">
        <pc:chgData name="Sawhney, Raghav (rs7te)" userId="S::rs7te@virginia.edu::5fd2584d-5822-4094-96f9-28484473c3bc" providerId="AD" clId="Web-{0D58ADA7-FBA8-4D72-A520-39BF7D4DB8E2}" dt="2019-07-30T18:59:43.055" v="0"/>
        <pc:sldMkLst>
          <pc:docMk/>
          <pc:sldMk cId="2747914867" sldId="262"/>
        </pc:sldMkLst>
        <pc:spChg chg="mod ord">
          <ac:chgData name="Sawhney, Raghav (rs7te)" userId="S::rs7te@virginia.edu::5fd2584d-5822-4094-96f9-28484473c3bc" providerId="AD" clId="Web-{0D58ADA7-FBA8-4D72-A520-39BF7D4DB8E2}" dt="2019-07-30T18:59:43.055" v="0"/>
          <ac:spMkLst>
            <pc:docMk/>
            <pc:sldMk cId="2747914867" sldId="262"/>
            <ac:spMk id="4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5T17:28:39.603" idx="1">
    <p:pos x="5303" y="1126"/>
    <p:text>can we make a graphic with each of the six themes?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6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2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3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2185433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2185433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0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7" y="3207552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4041" y="5546194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" y="329675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>
            <a:off x="1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1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/>
          <p:cNvSpPr/>
          <p:nvPr userDrawn="1"/>
        </p:nvSpPr>
        <p:spPr>
          <a:xfrm>
            <a:off x="-2630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USDA ERS Broadband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Midterm Status Update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Kat Savchyn, Sarah McDonald, Raghav Sawhney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 28, 2019</a:t>
            </a:r>
          </a:p>
        </p:txBody>
      </p:sp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FCC Form 477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9D876248-6BEC-4226-9F7B-ECC30DD7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2" y="1483634"/>
            <a:ext cx="7169128" cy="4445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3DDCF-7CC1-42C3-895B-DE4F75A992AD}"/>
              </a:ext>
            </a:extLst>
          </p:cNvPr>
          <p:cNvSpPr txBox="1"/>
          <p:nvPr/>
        </p:nvSpPr>
        <p:spPr>
          <a:xfrm>
            <a:off x="673331" y="2053244"/>
            <a:ext cx="2889266" cy="1797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Next Step: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add in Decennial Census data on population counts to determine % of population with access</a:t>
            </a:r>
          </a:p>
        </p:txBody>
      </p:sp>
    </p:spTree>
    <p:extLst>
      <p:ext uri="{BB962C8B-B14F-4D97-AF65-F5344CB8AC3E}">
        <p14:creationId xmlns:p14="http://schemas.microsoft.com/office/powerpoint/2010/main" val="125498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FCC Form 477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E76B309A-2E80-4186-8081-BBD72F6F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70" y="1473440"/>
            <a:ext cx="7242164" cy="4458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ABB65-C4E1-4C4E-AA68-A850155F22A2}"/>
              </a:ext>
            </a:extLst>
          </p:cNvPr>
          <p:cNvSpPr txBox="1"/>
          <p:nvPr/>
        </p:nvSpPr>
        <p:spPr>
          <a:xfrm>
            <a:off x="673331" y="2053244"/>
            <a:ext cx="2889266" cy="1797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Next Step: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add in Decennial Census data on population counts to determine % of population with access</a:t>
            </a:r>
          </a:p>
        </p:txBody>
      </p:sp>
    </p:spTree>
    <p:extLst>
      <p:ext uri="{BB962C8B-B14F-4D97-AF65-F5344CB8AC3E}">
        <p14:creationId xmlns:p14="http://schemas.microsoft.com/office/powerpoint/2010/main" val="427741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8286" y="1689100"/>
            <a:ext cx="7684178" cy="4013200"/>
          </a:xfrm>
        </p:spPr>
        <p:txBody>
          <a:bodyPr vert="horz" anchor="t"/>
          <a:lstStyle/>
          <a:p>
            <a:r>
              <a:rPr lang="en-US" sz="3200" dirty="0"/>
              <a:t>2013-2017 Five-Year Summary</a:t>
            </a:r>
          </a:p>
          <a:p>
            <a:r>
              <a:rPr lang="en-US" sz="3200" dirty="0"/>
              <a:t>Presence and Types of Internet Subscription in Households</a:t>
            </a:r>
            <a:endParaRPr lang="en-US"/>
          </a:p>
          <a:p>
            <a:r>
              <a:rPr lang="en-US" sz="3200" dirty="0"/>
              <a:t>Presence of a Computer and Type of Internet Subscription by Household</a:t>
            </a:r>
          </a:p>
          <a:p>
            <a:r>
              <a:rPr lang="en-US" sz="3200" dirty="0"/>
              <a:t>Self-reported</a:t>
            </a:r>
          </a:p>
          <a:p>
            <a:r>
              <a:rPr lang="en-US" sz="3200" dirty="0"/>
              <a:t>Households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American Community Survey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487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American Community Survey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CB0ECD-C699-F24C-93B7-F5383B8E12E1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7807014-1035-47FC-9035-0654F86D7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3" b="-258"/>
          <a:stretch/>
        </p:blipFill>
        <p:spPr>
          <a:xfrm>
            <a:off x="571260" y="1570153"/>
            <a:ext cx="8206455" cy="4280622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DCC2332-6778-4338-B0FB-4F97951C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86" y="5543561"/>
            <a:ext cx="2946903" cy="4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4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American Community Survey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CB0ECD-C699-F24C-93B7-F5383B8E12E1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picture containing map, text&#10;&#10;Description generated with high confidence">
            <a:extLst>
              <a:ext uri="{FF2B5EF4-FFF2-40B4-BE49-F238E27FC236}">
                <a16:creationId xmlns:a16="http://schemas.microsoft.com/office/drawing/2014/main" id="{4A40922A-5C17-4DDF-AD30-30C32495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-259"/>
          <a:stretch/>
        </p:blipFill>
        <p:spPr>
          <a:xfrm>
            <a:off x="291975" y="1497748"/>
            <a:ext cx="8311505" cy="438309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D6F22D2-AE4C-47B4-9736-CDEF1E66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86" y="5543561"/>
            <a:ext cx="2946903" cy="4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6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81167" y="1609882"/>
            <a:ext cx="7797347" cy="4013200"/>
          </a:xfrm>
        </p:spPr>
        <p:txBody>
          <a:bodyPr vert="horz" anchor="t"/>
          <a:lstStyle/>
          <a:p>
            <a:r>
              <a:rPr lang="en-US" sz="2800"/>
              <a:t>Assumptions:</a:t>
            </a:r>
          </a:p>
          <a:p>
            <a:pPr lvl="1"/>
            <a:r>
              <a:rPr lang="en-US">
                <a:solidFill>
                  <a:srgbClr val="17375E"/>
                </a:solidFill>
                <a:latin typeface="ITC Franklin Gothic Std Book Compressed"/>
              </a:rPr>
              <a:t>Broadband increases public wellbeing</a:t>
            </a:r>
          </a:p>
          <a:p>
            <a:pPr lvl="1"/>
            <a:r>
              <a:rPr lang="en-US">
                <a:solidFill>
                  <a:srgbClr val="17375E"/>
                </a:solidFill>
                <a:latin typeface="ITC Franklin Gothic Std Book Compressed"/>
              </a:rPr>
              <a:t>Property value as a proxy for public wellbeing</a:t>
            </a:r>
          </a:p>
          <a:p>
            <a:r>
              <a:rPr lang="en-US" sz="2800">
                <a:solidFill>
                  <a:srgbClr val="17375E"/>
                </a:solidFill>
              </a:rPr>
              <a:t>Biases:</a:t>
            </a:r>
          </a:p>
          <a:p>
            <a:pPr lvl="1"/>
            <a:r>
              <a:rPr lang="en-US">
                <a:solidFill>
                  <a:srgbClr val="17375E"/>
                </a:solidFill>
                <a:latin typeface="ITC Franklin Gothic Std Book Compressed"/>
              </a:rPr>
              <a:t>Data used has known misrepresentation issues</a:t>
            </a:r>
          </a:p>
          <a:p>
            <a:pPr lvl="1"/>
            <a:r>
              <a:rPr lang="en-US">
                <a:solidFill>
                  <a:srgbClr val="17375E"/>
                </a:solidFill>
                <a:latin typeface="ITC Franklin Gothic Std Book Compressed"/>
              </a:rPr>
              <a:t>However, the goal of the study is to benchmark and validate the differing sources</a:t>
            </a:r>
            <a:endParaRPr lang="en-US" dirty="0">
              <a:solidFill>
                <a:srgbClr val="17375E"/>
              </a:solidFill>
              <a:latin typeface="ITC Franklin Gothic Std Book Compres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002060"/>
                </a:solidFill>
              </a:rPr>
              <a:t>Ethics</a:t>
            </a:r>
            <a:endParaRPr lang="en-US" sz="3200" dirty="0">
              <a:solidFill>
                <a:srgbClr val="00206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89C51A-625F-874D-BDE9-9A7CFE47490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3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74444" y="2246053"/>
            <a:ext cx="6861900" cy="3231804"/>
          </a:xfrm>
        </p:spPr>
        <p:txBody>
          <a:bodyPr vert="horz" anchor="t"/>
          <a:lstStyle/>
          <a:p>
            <a:r>
              <a:rPr lang="en-US" dirty="0"/>
              <a:t>Finalize EDA exercise by reconciling and comparing the data across 3 major data sources</a:t>
            </a:r>
          </a:p>
          <a:p>
            <a:r>
              <a:rPr lang="en-US" dirty="0"/>
              <a:t>Incorporate rural-urban filter layers</a:t>
            </a:r>
          </a:p>
          <a:p>
            <a:r>
              <a:rPr lang="en-US" dirty="0"/>
              <a:t>Build quality metrics/heuristics to discuss data </a:t>
            </a:r>
            <a:r>
              <a:rPr lang="en-US"/>
              <a:t>reliability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Next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693935-F76A-4D41-A0FB-9AC383BFCDB8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68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3052907" y="2696117"/>
            <a:ext cx="3038186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>
                <a:solidFill>
                  <a:srgbClr val="002060"/>
                </a:solidFill>
              </a:rPr>
              <a:t>Q  &amp; A</a:t>
            </a:r>
          </a:p>
        </p:txBody>
      </p:sp>
    </p:spTree>
    <p:extLst>
      <p:ext uri="{BB962C8B-B14F-4D97-AF65-F5344CB8AC3E}">
        <p14:creationId xmlns:p14="http://schemas.microsoft.com/office/powerpoint/2010/main" val="199759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981450" y="1638618"/>
            <a:ext cx="4577890" cy="437979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Project Overview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Timeline &amp; Status Overview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Literature Review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Data Inventory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Data Discovery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Next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2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A3248B9-8D88-D448-8077-C59E393527A9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Project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4DC17-E0FF-F744-8447-2328CFF84376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CC677F9-AC24-0940-A8F5-C77124CCF15E}"/>
              </a:ext>
            </a:extLst>
          </p:cNvPr>
          <p:cNvSpPr txBox="1">
            <a:spLocks/>
          </p:cNvSpPr>
          <p:nvPr/>
        </p:nvSpPr>
        <p:spPr>
          <a:xfrm>
            <a:off x="881411" y="1794736"/>
            <a:ext cx="7236677" cy="38477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Part of broader ERS effort to examine impact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infrastructure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2060"/>
                </a:solidFill>
              </a:rPr>
              <a:t>development 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rural property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DSPG team is investigating the following research questions: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Can we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validate FCC data </a:t>
            </a:r>
            <a:r>
              <a:rPr lang="en-US" sz="2000" dirty="0">
                <a:solidFill>
                  <a:srgbClr val="002060"/>
                </a:solidFill>
              </a:rPr>
              <a:t>on broadband availability and subscription rates?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Based on a literature review, what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factors other than broadband predict property values</a:t>
            </a:r>
            <a:r>
              <a:rPr lang="en-US" sz="2000" dirty="0">
                <a:solidFill>
                  <a:srgbClr val="002060"/>
                </a:solidFill>
              </a:rPr>
              <a:t>? </a:t>
            </a:r>
          </a:p>
          <a:p>
            <a:pPr marL="971550" lvl="1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71550" lvl="1" indent="-5715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225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Timeline and Status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DD8A2F-2775-8A43-88C3-6BD6C055F162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0849-9E10-6F46-9230-57D15595DE26}"/>
              </a:ext>
            </a:extLst>
          </p:cNvPr>
          <p:cNvCxnSpPr>
            <a:cxnSpLocks/>
          </p:cNvCxnSpPr>
          <p:nvPr/>
        </p:nvCxnSpPr>
        <p:spPr>
          <a:xfrm flipH="1">
            <a:off x="1294809" y="3429000"/>
            <a:ext cx="6644333" cy="106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CC8CD9-77A6-6640-9952-963A37E9B94C}"/>
              </a:ext>
            </a:extLst>
          </p:cNvPr>
          <p:cNvSpPr txBox="1"/>
          <p:nvPr/>
        </p:nvSpPr>
        <p:spPr>
          <a:xfrm>
            <a:off x="1694612" y="2061863"/>
            <a:ext cx="123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Literature Review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71CAB-8812-7C4F-96A6-58A75078D007}"/>
              </a:ext>
            </a:extLst>
          </p:cNvPr>
          <p:cNvSpPr txBox="1"/>
          <p:nvPr/>
        </p:nvSpPr>
        <p:spPr>
          <a:xfrm>
            <a:off x="2788528" y="2464225"/>
            <a:ext cx="185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Discovery &amp; Acquisition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0A6EB7-A442-8442-BE8E-8B618CB6781B}"/>
              </a:ext>
            </a:extLst>
          </p:cNvPr>
          <p:cNvSpPr txBox="1"/>
          <p:nvPr/>
        </p:nvSpPr>
        <p:spPr>
          <a:xfrm>
            <a:off x="4306939" y="2061863"/>
            <a:ext cx="1314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E03A02-7F73-2943-A41D-375E6AE332AD}"/>
              </a:ext>
            </a:extLst>
          </p:cNvPr>
          <p:cNvSpPr txBox="1"/>
          <p:nvPr/>
        </p:nvSpPr>
        <p:spPr>
          <a:xfrm>
            <a:off x="6591300" y="2061863"/>
            <a:ext cx="1495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Synthesize and Report Findings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1B9290-DBEE-114A-B51B-832740EB077B}"/>
              </a:ext>
            </a:extLst>
          </p:cNvPr>
          <p:cNvSpPr txBox="1"/>
          <p:nvPr/>
        </p:nvSpPr>
        <p:spPr>
          <a:xfrm rot="5400000" flipH="1" flipV="1">
            <a:off x="-193643" y="2306768"/>
            <a:ext cx="16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Activity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DC410B-8A9E-3A46-BE16-6A220EE3E275}"/>
              </a:ext>
            </a:extLst>
          </p:cNvPr>
          <p:cNvSpPr txBox="1"/>
          <p:nvPr/>
        </p:nvSpPr>
        <p:spPr>
          <a:xfrm rot="5400000" flipH="1" flipV="1">
            <a:off x="-178160" y="4055122"/>
            <a:ext cx="1624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Artifact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37AC7C-B47A-C24C-A1FD-7D3FB08CEDA7}"/>
              </a:ext>
            </a:extLst>
          </p:cNvPr>
          <p:cNvSpPr txBox="1"/>
          <p:nvPr/>
        </p:nvSpPr>
        <p:spPr>
          <a:xfrm>
            <a:off x="5459027" y="2492197"/>
            <a:ext cx="1305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Heuristics Development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0F5ED0-7B42-304D-A35E-397F36D7597A}"/>
              </a:ext>
            </a:extLst>
          </p:cNvPr>
          <p:cNvCxnSpPr>
            <a:cxnSpLocks/>
          </p:cNvCxnSpPr>
          <p:nvPr/>
        </p:nvCxnSpPr>
        <p:spPr>
          <a:xfrm>
            <a:off x="3361832" y="3002718"/>
            <a:ext cx="0" cy="2855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F8392-4BB7-F742-B8A2-A3C01F834754}"/>
              </a:ext>
            </a:extLst>
          </p:cNvPr>
          <p:cNvCxnSpPr>
            <a:cxnSpLocks/>
          </p:cNvCxnSpPr>
          <p:nvPr/>
        </p:nvCxnSpPr>
        <p:spPr>
          <a:xfrm>
            <a:off x="5977092" y="3002718"/>
            <a:ext cx="0" cy="2855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4D2266-91C5-184E-8487-437F362D1EBB}"/>
              </a:ext>
            </a:extLst>
          </p:cNvPr>
          <p:cNvCxnSpPr>
            <a:cxnSpLocks/>
          </p:cNvCxnSpPr>
          <p:nvPr/>
        </p:nvCxnSpPr>
        <p:spPr>
          <a:xfrm>
            <a:off x="7228644" y="2585083"/>
            <a:ext cx="6528" cy="6621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0C252D5-696A-3D43-9131-2345A6B1CDEB}"/>
              </a:ext>
            </a:extLst>
          </p:cNvPr>
          <p:cNvSpPr/>
          <p:nvPr/>
        </p:nvSpPr>
        <p:spPr>
          <a:xfrm>
            <a:off x="3184551" y="3247186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7B1C4E-ADE6-9640-B7CF-FFE75F66011F}"/>
              </a:ext>
            </a:extLst>
          </p:cNvPr>
          <p:cNvSpPr/>
          <p:nvPr/>
        </p:nvSpPr>
        <p:spPr>
          <a:xfrm>
            <a:off x="4480559" y="3247186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6886A5-7BF2-1B47-948F-8A2034701DC5}"/>
              </a:ext>
            </a:extLst>
          </p:cNvPr>
          <p:cNvSpPr/>
          <p:nvPr/>
        </p:nvSpPr>
        <p:spPr>
          <a:xfrm>
            <a:off x="1919060" y="3247186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64599E-65F7-4141-98AD-6F8ADE2ECA23}"/>
              </a:ext>
            </a:extLst>
          </p:cNvPr>
          <p:cNvSpPr/>
          <p:nvPr/>
        </p:nvSpPr>
        <p:spPr>
          <a:xfrm>
            <a:off x="5803546" y="3249208"/>
            <a:ext cx="365760" cy="365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5C3085-1400-1C49-B122-5068765DE663}"/>
              </a:ext>
            </a:extLst>
          </p:cNvPr>
          <p:cNvSpPr/>
          <p:nvPr/>
        </p:nvSpPr>
        <p:spPr>
          <a:xfrm>
            <a:off x="7056522" y="3249208"/>
            <a:ext cx="365760" cy="36576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List">
            <a:extLst>
              <a:ext uri="{FF2B5EF4-FFF2-40B4-BE49-F238E27FC236}">
                <a16:creationId xmlns:a16="http://schemas.microsoft.com/office/drawing/2014/main" id="{E229FBCA-6930-0A45-BDE7-DE5FA54C8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892" y="3836620"/>
            <a:ext cx="698097" cy="698097"/>
          </a:xfrm>
          <a:prstGeom prst="rect">
            <a:avLst/>
          </a:prstGeom>
        </p:spPr>
      </p:pic>
      <p:pic>
        <p:nvPicPr>
          <p:cNvPr id="37" name="Graphic 36" descr="Download">
            <a:extLst>
              <a:ext uri="{FF2B5EF4-FFF2-40B4-BE49-F238E27FC236}">
                <a16:creationId xmlns:a16="http://schemas.microsoft.com/office/drawing/2014/main" id="{DA6746B8-00B5-4640-98AF-BAB8A25F7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8383" y="3843649"/>
            <a:ext cx="698097" cy="698097"/>
          </a:xfrm>
          <a:prstGeom prst="rect">
            <a:avLst/>
          </a:prstGeom>
        </p:spPr>
      </p:pic>
      <p:pic>
        <p:nvPicPr>
          <p:cNvPr id="39" name="Graphic 38" descr="Image">
            <a:extLst>
              <a:ext uri="{FF2B5EF4-FFF2-40B4-BE49-F238E27FC236}">
                <a16:creationId xmlns:a16="http://schemas.microsoft.com/office/drawing/2014/main" id="{22AAD0DB-11BD-7148-B7F8-1A73B6D62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4391" y="3861012"/>
            <a:ext cx="698097" cy="698097"/>
          </a:xfrm>
          <a:prstGeom prst="rect">
            <a:avLst/>
          </a:prstGeom>
        </p:spPr>
      </p:pic>
      <p:pic>
        <p:nvPicPr>
          <p:cNvPr id="43" name="Graphic 42" descr="Venn diagram">
            <a:extLst>
              <a:ext uri="{FF2B5EF4-FFF2-40B4-BE49-F238E27FC236}">
                <a16:creationId xmlns:a16="http://schemas.microsoft.com/office/drawing/2014/main" id="{714CB079-ED0D-164E-A3F8-DF0BC2E68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7378" y="3836620"/>
            <a:ext cx="698097" cy="698097"/>
          </a:xfrm>
          <a:prstGeom prst="rect">
            <a:avLst/>
          </a:prstGeom>
        </p:spPr>
      </p:pic>
      <p:pic>
        <p:nvPicPr>
          <p:cNvPr id="45" name="Graphic 44" descr="Newspaper">
            <a:extLst>
              <a:ext uri="{FF2B5EF4-FFF2-40B4-BE49-F238E27FC236}">
                <a16:creationId xmlns:a16="http://schemas.microsoft.com/office/drawing/2014/main" id="{E8E97830-C647-5E4B-8EB7-6A587B7849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0354" y="3897658"/>
            <a:ext cx="698097" cy="69809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74C790C-A7DC-5642-82F9-19413EBA09E0}"/>
              </a:ext>
            </a:extLst>
          </p:cNvPr>
          <p:cNvSpPr txBox="1"/>
          <p:nvPr/>
        </p:nvSpPr>
        <p:spPr>
          <a:xfrm>
            <a:off x="1752892" y="4636796"/>
            <a:ext cx="94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Annotated bibliography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BBC9E9-60D7-464F-8085-DD5D899AD6BC}"/>
              </a:ext>
            </a:extLst>
          </p:cNvPr>
          <p:cNvSpPr txBox="1"/>
          <p:nvPr/>
        </p:nvSpPr>
        <p:spPr>
          <a:xfrm>
            <a:off x="2802644" y="4636796"/>
            <a:ext cx="113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Reproducible code for data scraping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4B12CE-0BAA-5E43-A77B-B628530C02FE}"/>
              </a:ext>
            </a:extLst>
          </p:cNvPr>
          <p:cNvSpPr txBox="1"/>
          <p:nvPr/>
        </p:nvSpPr>
        <p:spPr>
          <a:xfrm>
            <a:off x="4250027" y="4636796"/>
            <a:ext cx="140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Informative visualizations for discovery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3905BB-FB6B-9344-B9EF-7C47088346E3}"/>
              </a:ext>
            </a:extLst>
          </p:cNvPr>
          <p:cNvSpPr txBox="1"/>
          <p:nvPr/>
        </p:nvSpPr>
        <p:spPr>
          <a:xfrm>
            <a:off x="5646618" y="4636796"/>
            <a:ext cx="1141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Metrics to inform data quality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79F13C-9849-0845-8F84-2F7BEF6660C9}"/>
              </a:ext>
            </a:extLst>
          </p:cNvPr>
          <p:cNvSpPr txBox="1"/>
          <p:nvPr/>
        </p:nvSpPr>
        <p:spPr>
          <a:xfrm>
            <a:off x="6886653" y="4636796"/>
            <a:ext cx="140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Synthesized findings to inform future analysis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4F7577-F6C9-8A44-8310-EEBEA5411AD1}"/>
              </a:ext>
            </a:extLst>
          </p:cNvPr>
          <p:cNvCxnSpPr>
            <a:cxnSpLocks/>
          </p:cNvCxnSpPr>
          <p:nvPr/>
        </p:nvCxnSpPr>
        <p:spPr>
          <a:xfrm>
            <a:off x="4650101" y="2609259"/>
            <a:ext cx="6528" cy="6621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8C2559-05D4-F34D-B0F3-4CE893AEED98}"/>
              </a:ext>
            </a:extLst>
          </p:cNvPr>
          <p:cNvCxnSpPr>
            <a:cxnSpLocks/>
          </p:cNvCxnSpPr>
          <p:nvPr/>
        </p:nvCxnSpPr>
        <p:spPr>
          <a:xfrm>
            <a:off x="2101940" y="2568268"/>
            <a:ext cx="6528" cy="66210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91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Literature Review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D849FA-62B6-584A-A24E-2857355F0AFF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061F81C-F428-0F4B-8808-E367CE7AB594}"/>
              </a:ext>
            </a:extLst>
          </p:cNvPr>
          <p:cNvSpPr txBox="1">
            <a:spLocks/>
          </p:cNvSpPr>
          <p:nvPr/>
        </p:nvSpPr>
        <p:spPr>
          <a:xfrm>
            <a:off x="647700" y="1794736"/>
            <a:ext cx="7772399" cy="3847780"/>
          </a:xfrm>
          <a:prstGeom prst="rect">
            <a:avLst/>
          </a:prstGeom>
        </p:spPr>
        <p:txBody>
          <a:bodyPr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</a:rPr>
              <a:t>Based on a literature review, what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factors other than broadband predict property values</a:t>
            </a:r>
            <a:r>
              <a:rPr lang="en-US" sz="2400" dirty="0">
                <a:solidFill>
                  <a:srgbClr val="002060"/>
                </a:solidFill>
              </a:rPr>
              <a:t>? 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cs typeface="Calibri"/>
              </a:rPr>
              <a:t>Walkability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cs typeface="Calibri"/>
              </a:rPr>
              <a:t>Crime Rates</a:t>
            </a:r>
            <a:endParaRPr lang="en-US" sz="2000" dirty="0">
              <a:solidFill>
                <a:srgbClr val="002060"/>
              </a:solidFill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cs typeface="Calibri"/>
              </a:rPr>
              <a:t>Proximity to Amenities (transportation, parks, sports facilities)</a:t>
            </a:r>
            <a:endParaRPr lang="en-US" sz="2000" dirty="0">
              <a:solidFill>
                <a:srgbClr val="002060"/>
              </a:solidFill>
            </a:endParaRPr>
          </a:p>
          <a:p>
            <a:pPr lvl="1"/>
            <a:r>
              <a:rPr lang="en-US" sz="2000">
                <a:solidFill>
                  <a:srgbClr val="002060"/>
                </a:solidFill>
                <a:cs typeface="Calibri"/>
              </a:rPr>
              <a:t>Environmental Attributes (noise, flood risk, water quality)</a:t>
            </a:r>
            <a:endParaRPr lang="en-US" sz="200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The DSPG team utilized a theme-driven conceptual framework to conduct research surrounding methods to address this question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0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1701" y="1621199"/>
            <a:ext cx="7650227" cy="4013200"/>
          </a:xfrm>
        </p:spPr>
        <p:txBody>
          <a:bodyPr vert="horz" anchor="t"/>
          <a:lstStyle/>
          <a:p>
            <a:r>
              <a:rPr lang="en-US" dirty="0"/>
              <a:t>The DSPG team conducted an in-depth cross-reference comparison for the 3 major data sources, focusing on: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cs typeface="Calibri"/>
              </a:rPr>
              <a:t>Data Collection Methods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cs typeface="Calibri"/>
              </a:rPr>
              <a:t>Data Quality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cs typeface="Calibri"/>
              </a:rPr>
              <a:t>Data Coverage</a:t>
            </a:r>
          </a:p>
          <a:p>
            <a:r>
              <a:rPr lang="en-US" dirty="0">
                <a:cs typeface="Calibri"/>
              </a:rPr>
              <a:t>The outcomes of these activities will support development of heuristics and cross-referencing of resources surrounding Broadband data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Inventory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7CA82C-30B6-5E47-BADE-5FB3B2ADF7DE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4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FCC Form 477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CE72E11-3D23-4D47-94B3-29A81458F8E8}"/>
              </a:ext>
            </a:extLst>
          </p:cNvPr>
          <p:cNvSpPr txBox="1">
            <a:spLocks/>
          </p:cNvSpPr>
          <p:nvPr/>
        </p:nvSpPr>
        <p:spPr>
          <a:xfrm>
            <a:off x="628286" y="1689100"/>
            <a:ext cx="7684178" cy="401320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Fixed Broadband Deployment Data (as of December 2017)</a:t>
            </a:r>
          </a:p>
          <a:p>
            <a:r>
              <a:rPr lang="en-US" sz="3200" dirty="0"/>
              <a:t>Presence and Upload/Download speeds by Provider on block level</a:t>
            </a:r>
            <a:endParaRPr lang="en-US" dirty="0"/>
          </a:p>
          <a:p>
            <a:r>
              <a:rPr lang="en-US" sz="3200" dirty="0"/>
              <a:t>Provider-reported 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252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FCC Form 477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65A38D17-2D50-49B3-8F10-31B7D6DB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69" y="1434953"/>
            <a:ext cx="7322502" cy="4535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95428-E83D-4030-BF77-7DCD6AF75B41}"/>
              </a:ext>
            </a:extLst>
          </p:cNvPr>
          <p:cNvSpPr txBox="1"/>
          <p:nvPr/>
        </p:nvSpPr>
        <p:spPr>
          <a:xfrm>
            <a:off x="510881" y="2557336"/>
            <a:ext cx="36077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Next Step: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may have to aggregate to ZCTAs level for comparison to broadbandnow.com</a:t>
            </a:r>
          </a:p>
        </p:txBody>
      </p:sp>
    </p:spTree>
    <p:extLst>
      <p:ext uri="{BB962C8B-B14F-4D97-AF65-F5344CB8AC3E}">
        <p14:creationId xmlns:p14="http://schemas.microsoft.com/office/powerpoint/2010/main" val="174673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DD5942C-BE5A-6F46-89BA-7BA64A159552}"/>
              </a:ext>
            </a:extLst>
          </p:cNvPr>
          <p:cNvSpPr txBox="1">
            <a:spLocks/>
          </p:cNvSpPr>
          <p:nvPr/>
        </p:nvSpPr>
        <p:spPr>
          <a:xfrm>
            <a:off x="295564" y="654056"/>
            <a:ext cx="9144000" cy="7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 baseline="0">
                <a:solidFill>
                  <a:schemeClr val="bg1"/>
                </a:solidFill>
                <a:latin typeface="ITC Franklin Gothic Std Book Extra Compressed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</a:rPr>
              <a:t>Data Discovery: FCC Form 477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8A4E9-9483-0D45-B69C-C2FAF4FB812D}"/>
              </a:ext>
            </a:extLst>
          </p:cNvPr>
          <p:cNvCxnSpPr/>
          <p:nvPr/>
        </p:nvCxnSpPr>
        <p:spPr>
          <a:xfrm>
            <a:off x="295564" y="1386939"/>
            <a:ext cx="6295736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0">
            <a:extLst>
              <a:ext uri="{FF2B5EF4-FFF2-40B4-BE49-F238E27FC236}">
                <a16:creationId xmlns:a16="http://schemas.microsoft.com/office/drawing/2014/main" id="{A7C72858-40A3-4751-9E1E-3911E43DB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22" y="1505437"/>
            <a:ext cx="7044968" cy="4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89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71626D-C50E-4F44-8AF3-42D525D326C3}"/>
</file>

<file path=customXml/itemProps3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200</Words>
  <Application>Microsoft Office PowerPoint</Application>
  <PresentationFormat>On-screen Show (4:3)</PresentationFormat>
  <Paragraphs>46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Kateryna Savchyn</cp:lastModifiedBy>
  <cp:revision>960</cp:revision>
  <dcterms:created xsi:type="dcterms:W3CDTF">2016-06-30T12:32:58Z</dcterms:created>
  <dcterms:modified xsi:type="dcterms:W3CDTF">2019-07-30T18:59:43Z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